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notesMasterIdLst>
    <p:notesMasterId r:id="rId3"/>
  </p:notesMasterIdLst>
  <p:sldIdLst>
    <p:sldId id="258" r:id="rId2"/>
  </p:sldIdLst>
  <p:sldSz cx="21240750" cy="30240288"/>
  <p:notesSz cx="6797675" cy="9926638"/>
  <p:embeddedFontLst>
    <p:embeddedFont>
      <p:font typeface="Calibri Light" panose="020F0302020204030204" pitchFamily="34" charset="0"/>
      <p:regular r:id="rId4"/>
      <p:italic r:id="rId5"/>
    </p:embeddedFont>
    <p:embeddedFont>
      <p:font typeface="나눔스퀘어라운드 Regular" panose="020B0600000101010101" pitchFamily="50" charset="-127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맑은 고딕" panose="020B0503020000020004" pitchFamily="50" charset="-127"/>
      <p:regular r:id="rId11"/>
      <p:bold r:id="rId12"/>
    </p:embeddedFont>
    <p:embeddedFont>
      <p:font typeface="배달의민족 도현" panose="020B0600000101010101" pitchFamily="50" charset="-127"/>
      <p:regular r:id="rId13"/>
    </p:embeddedFont>
    <p:embeddedFont>
      <p:font typeface="Helvetica Rounded" charset="0"/>
      <p:bold r:id="rId14"/>
    </p:embeddedFont>
    <p:embeddedFont>
      <p:font typeface="Malgun Gothic Semilight" panose="020B0502040204020203" pitchFamily="50" charset="-127"/>
      <p:regular r:id="rId15"/>
    </p:embeddedFont>
  </p:embeddedFontLst>
  <p:defaultTextStyle>
    <a:defPPr>
      <a:defRPr lang="ko-KR"/>
    </a:defPPr>
    <a:lvl1pPr marL="0" algn="l" defTabSz="1654698" rtl="0" eaLnBrk="1" latinLnBrk="1" hangingPunct="1">
      <a:defRPr sz="3257" kern="1200">
        <a:solidFill>
          <a:schemeClr val="tx1"/>
        </a:solidFill>
        <a:latin typeface="+mn-lt"/>
        <a:ea typeface="+mn-ea"/>
        <a:cs typeface="+mn-cs"/>
      </a:defRPr>
    </a:lvl1pPr>
    <a:lvl2pPr marL="827349" algn="l" defTabSz="1654698" rtl="0" eaLnBrk="1" latinLnBrk="1" hangingPunct="1">
      <a:defRPr sz="3257" kern="1200">
        <a:solidFill>
          <a:schemeClr val="tx1"/>
        </a:solidFill>
        <a:latin typeface="+mn-lt"/>
        <a:ea typeface="+mn-ea"/>
        <a:cs typeface="+mn-cs"/>
      </a:defRPr>
    </a:lvl2pPr>
    <a:lvl3pPr marL="1654698" algn="l" defTabSz="1654698" rtl="0" eaLnBrk="1" latinLnBrk="1" hangingPunct="1">
      <a:defRPr sz="3257" kern="1200">
        <a:solidFill>
          <a:schemeClr val="tx1"/>
        </a:solidFill>
        <a:latin typeface="+mn-lt"/>
        <a:ea typeface="+mn-ea"/>
        <a:cs typeface="+mn-cs"/>
      </a:defRPr>
    </a:lvl3pPr>
    <a:lvl4pPr marL="2482047" algn="l" defTabSz="1654698" rtl="0" eaLnBrk="1" latinLnBrk="1" hangingPunct="1">
      <a:defRPr sz="3257" kern="1200">
        <a:solidFill>
          <a:schemeClr val="tx1"/>
        </a:solidFill>
        <a:latin typeface="+mn-lt"/>
        <a:ea typeface="+mn-ea"/>
        <a:cs typeface="+mn-cs"/>
      </a:defRPr>
    </a:lvl4pPr>
    <a:lvl5pPr marL="3309396" algn="l" defTabSz="1654698" rtl="0" eaLnBrk="1" latinLnBrk="1" hangingPunct="1">
      <a:defRPr sz="3257" kern="1200">
        <a:solidFill>
          <a:schemeClr val="tx1"/>
        </a:solidFill>
        <a:latin typeface="+mn-lt"/>
        <a:ea typeface="+mn-ea"/>
        <a:cs typeface="+mn-cs"/>
      </a:defRPr>
    </a:lvl5pPr>
    <a:lvl6pPr marL="4136746" algn="l" defTabSz="1654698" rtl="0" eaLnBrk="1" latinLnBrk="1" hangingPunct="1">
      <a:defRPr sz="3257" kern="1200">
        <a:solidFill>
          <a:schemeClr val="tx1"/>
        </a:solidFill>
        <a:latin typeface="+mn-lt"/>
        <a:ea typeface="+mn-ea"/>
        <a:cs typeface="+mn-cs"/>
      </a:defRPr>
    </a:lvl6pPr>
    <a:lvl7pPr marL="4964095" algn="l" defTabSz="1654698" rtl="0" eaLnBrk="1" latinLnBrk="1" hangingPunct="1">
      <a:defRPr sz="3257" kern="1200">
        <a:solidFill>
          <a:schemeClr val="tx1"/>
        </a:solidFill>
        <a:latin typeface="+mn-lt"/>
        <a:ea typeface="+mn-ea"/>
        <a:cs typeface="+mn-cs"/>
      </a:defRPr>
    </a:lvl7pPr>
    <a:lvl8pPr marL="5791444" algn="l" defTabSz="1654698" rtl="0" eaLnBrk="1" latinLnBrk="1" hangingPunct="1">
      <a:defRPr sz="3257" kern="1200">
        <a:solidFill>
          <a:schemeClr val="tx1"/>
        </a:solidFill>
        <a:latin typeface="+mn-lt"/>
        <a:ea typeface="+mn-ea"/>
        <a:cs typeface="+mn-cs"/>
      </a:defRPr>
    </a:lvl8pPr>
    <a:lvl9pPr marL="6618793" algn="l" defTabSz="1654698" rtl="0" eaLnBrk="1" latinLnBrk="1" hangingPunct="1">
      <a:defRPr sz="325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5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5359" autoAdjust="0"/>
  </p:normalViewPr>
  <p:slideViewPr>
    <p:cSldViewPr snapToGrid="0">
      <p:cViewPr>
        <p:scale>
          <a:sx n="33" d="100"/>
          <a:sy n="33" d="100"/>
        </p:scale>
        <p:origin x="2556" y="-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62D7D-D2F7-4DC7-BAAE-362CB4C0EED2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222500" y="1241425"/>
            <a:ext cx="235267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F4125-9B1B-4AD2-A37D-38F543D08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472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F4125-9B1B-4AD2-A37D-38F543D083F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311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3056" y="4949049"/>
            <a:ext cx="18054638" cy="10528100"/>
          </a:xfrm>
        </p:spPr>
        <p:txBody>
          <a:bodyPr anchor="b"/>
          <a:lstStyle>
            <a:lvl1pPr algn="ctr">
              <a:defRPr sz="1393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55094" y="15883154"/>
            <a:ext cx="15930563" cy="7301067"/>
          </a:xfrm>
        </p:spPr>
        <p:txBody>
          <a:bodyPr/>
          <a:lstStyle>
            <a:lvl1pPr marL="0" indent="0" algn="ctr">
              <a:buNone/>
              <a:defRPr sz="5575"/>
            </a:lvl1pPr>
            <a:lvl2pPr marL="1062030" indent="0" algn="ctr">
              <a:buNone/>
              <a:defRPr sz="4646"/>
            </a:lvl2pPr>
            <a:lvl3pPr marL="2124060" indent="0" algn="ctr">
              <a:buNone/>
              <a:defRPr sz="4181"/>
            </a:lvl3pPr>
            <a:lvl4pPr marL="3186090" indent="0" algn="ctr">
              <a:buNone/>
              <a:defRPr sz="3717"/>
            </a:lvl4pPr>
            <a:lvl5pPr marL="4248120" indent="0" algn="ctr">
              <a:buNone/>
              <a:defRPr sz="3717"/>
            </a:lvl5pPr>
            <a:lvl6pPr marL="5310149" indent="0" algn="ctr">
              <a:buNone/>
              <a:defRPr sz="3717"/>
            </a:lvl6pPr>
            <a:lvl7pPr marL="6372179" indent="0" algn="ctr">
              <a:buNone/>
              <a:defRPr sz="3717"/>
            </a:lvl7pPr>
            <a:lvl8pPr marL="7434209" indent="0" algn="ctr">
              <a:buNone/>
              <a:defRPr sz="3717"/>
            </a:lvl8pPr>
            <a:lvl9pPr marL="8496239" indent="0" algn="ctr">
              <a:buNone/>
              <a:defRPr sz="3717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A2F-025C-46DD-BA18-7FC880154B60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5DF6B-47AB-4729-BF96-A2CED892F8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278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A2F-025C-46DD-BA18-7FC880154B60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5DF6B-47AB-4729-BF96-A2CED892F8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009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00413" y="1610015"/>
            <a:ext cx="4580037" cy="25627246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0303" y="1610015"/>
            <a:ext cx="13474601" cy="25627246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A2F-025C-46DD-BA18-7FC880154B60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5DF6B-47AB-4729-BF96-A2CED892F8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551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A2F-025C-46DD-BA18-7FC880154B60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5DF6B-47AB-4729-BF96-A2CED892F8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2079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40" y="7539080"/>
            <a:ext cx="18320147" cy="12579118"/>
          </a:xfrm>
        </p:spPr>
        <p:txBody>
          <a:bodyPr anchor="b"/>
          <a:lstStyle>
            <a:lvl1pPr>
              <a:defRPr sz="1393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9240" y="20237201"/>
            <a:ext cx="18320147" cy="6615061"/>
          </a:xfrm>
        </p:spPr>
        <p:txBody>
          <a:bodyPr/>
          <a:lstStyle>
            <a:lvl1pPr marL="0" indent="0">
              <a:buNone/>
              <a:defRPr sz="5575">
                <a:solidFill>
                  <a:schemeClr val="tx1"/>
                </a:solidFill>
              </a:defRPr>
            </a:lvl1pPr>
            <a:lvl2pPr marL="1062030" indent="0">
              <a:buNone/>
              <a:defRPr sz="4646">
                <a:solidFill>
                  <a:schemeClr val="tx1">
                    <a:tint val="75000"/>
                  </a:schemeClr>
                </a:solidFill>
              </a:defRPr>
            </a:lvl2pPr>
            <a:lvl3pPr marL="2124060" indent="0">
              <a:buNone/>
              <a:defRPr sz="4181">
                <a:solidFill>
                  <a:schemeClr val="tx1">
                    <a:tint val="75000"/>
                  </a:schemeClr>
                </a:solidFill>
              </a:defRPr>
            </a:lvl3pPr>
            <a:lvl4pPr marL="3186090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4pPr>
            <a:lvl5pPr marL="4248120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5pPr>
            <a:lvl6pPr marL="531014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6pPr>
            <a:lvl7pPr marL="637217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7pPr>
            <a:lvl8pPr marL="743420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8pPr>
            <a:lvl9pPr marL="849623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A2F-025C-46DD-BA18-7FC880154B60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5DF6B-47AB-4729-BF96-A2CED892F8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745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0301" y="8050077"/>
            <a:ext cx="9027319" cy="1918718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53130" y="8050077"/>
            <a:ext cx="9027319" cy="1918718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A2F-025C-46DD-BA18-7FC880154B60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5DF6B-47AB-4729-BF96-A2CED892F8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400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1610022"/>
            <a:ext cx="18320147" cy="584505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71" y="7413073"/>
            <a:ext cx="8985831" cy="3633032"/>
          </a:xfrm>
        </p:spPr>
        <p:txBody>
          <a:bodyPr anchor="b"/>
          <a:lstStyle>
            <a:lvl1pPr marL="0" indent="0">
              <a:buNone/>
              <a:defRPr sz="5575" b="1"/>
            </a:lvl1pPr>
            <a:lvl2pPr marL="1062030" indent="0">
              <a:buNone/>
              <a:defRPr sz="4646" b="1"/>
            </a:lvl2pPr>
            <a:lvl3pPr marL="2124060" indent="0">
              <a:buNone/>
              <a:defRPr sz="4181" b="1"/>
            </a:lvl3pPr>
            <a:lvl4pPr marL="3186090" indent="0">
              <a:buNone/>
              <a:defRPr sz="3717" b="1"/>
            </a:lvl4pPr>
            <a:lvl5pPr marL="4248120" indent="0">
              <a:buNone/>
              <a:defRPr sz="3717" b="1"/>
            </a:lvl5pPr>
            <a:lvl6pPr marL="5310149" indent="0">
              <a:buNone/>
              <a:defRPr sz="3717" b="1"/>
            </a:lvl6pPr>
            <a:lvl7pPr marL="6372179" indent="0">
              <a:buNone/>
              <a:defRPr sz="3717" b="1"/>
            </a:lvl7pPr>
            <a:lvl8pPr marL="7434209" indent="0">
              <a:buNone/>
              <a:defRPr sz="3717" b="1"/>
            </a:lvl8pPr>
            <a:lvl9pPr marL="8496239" indent="0">
              <a:buNone/>
              <a:defRPr sz="3717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071" y="11046105"/>
            <a:ext cx="8985831" cy="162471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753131" y="7413073"/>
            <a:ext cx="9030085" cy="3633032"/>
          </a:xfrm>
        </p:spPr>
        <p:txBody>
          <a:bodyPr anchor="b"/>
          <a:lstStyle>
            <a:lvl1pPr marL="0" indent="0">
              <a:buNone/>
              <a:defRPr sz="5575" b="1"/>
            </a:lvl1pPr>
            <a:lvl2pPr marL="1062030" indent="0">
              <a:buNone/>
              <a:defRPr sz="4646" b="1"/>
            </a:lvl2pPr>
            <a:lvl3pPr marL="2124060" indent="0">
              <a:buNone/>
              <a:defRPr sz="4181" b="1"/>
            </a:lvl3pPr>
            <a:lvl4pPr marL="3186090" indent="0">
              <a:buNone/>
              <a:defRPr sz="3717" b="1"/>
            </a:lvl4pPr>
            <a:lvl5pPr marL="4248120" indent="0">
              <a:buNone/>
              <a:defRPr sz="3717" b="1"/>
            </a:lvl5pPr>
            <a:lvl6pPr marL="5310149" indent="0">
              <a:buNone/>
              <a:defRPr sz="3717" b="1"/>
            </a:lvl6pPr>
            <a:lvl7pPr marL="6372179" indent="0">
              <a:buNone/>
              <a:defRPr sz="3717" b="1"/>
            </a:lvl7pPr>
            <a:lvl8pPr marL="7434209" indent="0">
              <a:buNone/>
              <a:defRPr sz="3717" b="1"/>
            </a:lvl8pPr>
            <a:lvl9pPr marL="8496239" indent="0">
              <a:buNone/>
              <a:defRPr sz="3717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753131" y="11046105"/>
            <a:ext cx="9030085" cy="162471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A2F-025C-46DD-BA18-7FC880154B60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5DF6B-47AB-4729-BF96-A2CED892F8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89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A2F-025C-46DD-BA18-7FC880154B60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5DF6B-47AB-4729-BF96-A2CED892F8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233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A2F-025C-46DD-BA18-7FC880154B60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5DF6B-47AB-4729-BF96-A2CED892F8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3863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2016019"/>
            <a:ext cx="6850695" cy="7056067"/>
          </a:xfrm>
        </p:spPr>
        <p:txBody>
          <a:bodyPr anchor="b"/>
          <a:lstStyle>
            <a:lvl1pPr>
              <a:defRPr sz="74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30085" y="4354048"/>
            <a:ext cx="10753130" cy="21490205"/>
          </a:xfrm>
        </p:spPr>
        <p:txBody>
          <a:bodyPr/>
          <a:lstStyle>
            <a:lvl1pPr>
              <a:defRPr sz="7433"/>
            </a:lvl1pPr>
            <a:lvl2pPr>
              <a:defRPr sz="6504"/>
            </a:lvl2pPr>
            <a:lvl3pPr>
              <a:defRPr sz="5575"/>
            </a:lvl3pPr>
            <a:lvl4pPr>
              <a:defRPr sz="4646"/>
            </a:lvl4pPr>
            <a:lvl5pPr>
              <a:defRPr sz="4646"/>
            </a:lvl5pPr>
            <a:lvl6pPr>
              <a:defRPr sz="4646"/>
            </a:lvl6pPr>
            <a:lvl7pPr>
              <a:defRPr sz="4646"/>
            </a:lvl7pPr>
            <a:lvl8pPr>
              <a:defRPr sz="4646"/>
            </a:lvl8pPr>
            <a:lvl9pPr>
              <a:defRPr sz="4646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68" y="9072087"/>
            <a:ext cx="6850695" cy="16807162"/>
          </a:xfrm>
        </p:spPr>
        <p:txBody>
          <a:bodyPr/>
          <a:lstStyle>
            <a:lvl1pPr marL="0" indent="0">
              <a:buNone/>
              <a:defRPr sz="3717"/>
            </a:lvl1pPr>
            <a:lvl2pPr marL="1062030" indent="0">
              <a:buNone/>
              <a:defRPr sz="3252"/>
            </a:lvl2pPr>
            <a:lvl3pPr marL="2124060" indent="0">
              <a:buNone/>
              <a:defRPr sz="2787"/>
            </a:lvl3pPr>
            <a:lvl4pPr marL="3186090" indent="0">
              <a:buNone/>
              <a:defRPr sz="2323"/>
            </a:lvl4pPr>
            <a:lvl5pPr marL="4248120" indent="0">
              <a:buNone/>
              <a:defRPr sz="2323"/>
            </a:lvl5pPr>
            <a:lvl6pPr marL="5310149" indent="0">
              <a:buNone/>
              <a:defRPr sz="2323"/>
            </a:lvl6pPr>
            <a:lvl7pPr marL="6372179" indent="0">
              <a:buNone/>
              <a:defRPr sz="2323"/>
            </a:lvl7pPr>
            <a:lvl8pPr marL="7434209" indent="0">
              <a:buNone/>
              <a:defRPr sz="2323"/>
            </a:lvl8pPr>
            <a:lvl9pPr marL="8496239" indent="0">
              <a:buNone/>
              <a:defRPr sz="232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A2F-025C-46DD-BA18-7FC880154B60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5DF6B-47AB-4729-BF96-A2CED892F8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021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2016019"/>
            <a:ext cx="6850695" cy="7056067"/>
          </a:xfrm>
        </p:spPr>
        <p:txBody>
          <a:bodyPr anchor="b"/>
          <a:lstStyle>
            <a:lvl1pPr>
              <a:defRPr sz="74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30085" y="4354048"/>
            <a:ext cx="10753130" cy="21490205"/>
          </a:xfrm>
        </p:spPr>
        <p:txBody>
          <a:bodyPr anchor="t"/>
          <a:lstStyle>
            <a:lvl1pPr marL="0" indent="0">
              <a:buNone/>
              <a:defRPr sz="7433"/>
            </a:lvl1pPr>
            <a:lvl2pPr marL="1062030" indent="0">
              <a:buNone/>
              <a:defRPr sz="6504"/>
            </a:lvl2pPr>
            <a:lvl3pPr marL="2124060" indent="0">
              <a:buNone/>
              <a:defRPr sz="5575"/>
            </a:lvl3pPr>
            <a:lvl4pPr marL="3186090" indent="0">
              <a:buNone/>
              <a:defRPr sz="4646"/>
            </a:lvl4pPr>
            <a:lvl5pPr marL="4248120" indent="0">
              <a:buNone/>
              <a:defRPr sz="4646"/>
            </a:lvl5pPr>
            <a:lvl6pPr marL="5310149" indent="0">
              <a:buNone/>
              <a:defRPr sz="4646"/>
            </a:lvl6pPr>
            <a:lvl7pPr marL="6372179" indent="0">
              <a:buNone/>
              <a:defRPr sz="4646"/>
            </a:lvl7pPr>
            <a:lvl8pPr marL="7434209" indent="0">
              <a:buNone/>
              <a:defRPr sz="4646"/>
            </a:lvl8pPr>
            <a:lvl9pPr marL="8496239" indent="0">
              <a:buNone/>
              <a:defRPr sz="4646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68" y="9072087"/>
            <a:ext cx="6850695" cy="16807162"/>
          </a:xfrm>
        </p:spPr>
        <p:txBody>
          <a:bodyPr/>
          <a:lstStyle>
            <a:lvl1pPr marL="0" indent="0">
              <a:buNone/>
              <a:defRPr sz="3717"/>
            </a:lvl1pPr>
            <a:lvl2pPr marL="1062030" indent="0">
              <a:buNone/>
              <a:defRPr sz="3252"/>
            </a:lvl2pPr>
            <a:lvl3pPr marL="2124060" indent="0">
              <a:buNone/>
              <a:defRPr sz="2787"/>
            </a:lvl3pPr>
            <a:lvl4pPr marL="3186090" indent="0">
              <a:buNone/>
              <a:defRPr sz="2323"/>
            </a:lvl4pPr>
            <a:lvl5pPr marL="4248120" indent="0">
              <a:buNone/>
              <a:defRPr sz="2323"/>
            </a:lvl5pPr>
            <a:lvl6pPr marL="5310149" indent="0">
              <a:buNone/>
              <a:defRPr sz="2323"/>
            </a:lvl6pPr>
            <a:lvl7pPr marL="6372179" indent="0">
              <a:buNone/>
              <a:defRPr sz="2323"/>
            </a:lvl7pPr>
            <a:lvl8pPr marL="7434209" indent="0">
              <a:buNone/>
              <a:defRPr sz="2323"/>
            </a:lvl8pPr>
            <a:lvl9pPr marL="8496239" indent="0">
              <a:buNone/>
              <a:defRPr sz="232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BA2F-025C-46DD-BA18-7FC880154B60}" type="datetimeFigureOut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5DF6B-47AB-4729-BF96-A2CED892F8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647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60302" y="1610022"/>
            <a:ext cx="18320147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0302" y="8050077"/>
            <a:ext cx="18320147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60301" y="28028274"/>
            <a:ext cx="4779169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787">
                <a:solidFill>
                  <a:schemeClr val="tx1">
                    <a:tint val="75000"/>
                  </a:schemeClr>
                </a:solidFill>
                <a:latin typeface="Helvetica Rounded" pitchFamily="50" charset="0"/>
              </a:defRPr>
            </a:lvl1pPr>
          </a:lstStyle>
          <a:p>
            <a:fld id="{701BBA2F-025C-46DD-BA18-7FC880154B60}" type="datetimeFigureOut">
              <a:rPr lang="ko-KR" altLang="en-US" smtClean="0"/>
              <a:pPr/>
              <a:t>2019-05-26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35999" y="28028274"/>
            <a:ext cx="716875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787">
                <a:solidFill>
                  <a:schemeClr val="tx1">
                    <a:tint val="75000"/>
                  </a:schemeClr>
                </a:solidFill>
                <a:latin typeface="Helvetica Rounded" pitchFamily="50" charset="0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001280" y="28028274"/>
            <a:ext cx="4779169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87">
                <a:solidFill>
                  <a:schemeClr val="tx1">
                    <a:tint val="75000"/>
                  </a:schemeClr>
                </a:solidFill>
                <a:latin typeface="Helvetica Rounded" pitchFamily="50" charset="0"/>
              </a:defRPr>
            </a:lvl1pPr>
          </a:lstStyle>
          <a:p>
            <a:fld id="{6895DF6B-47AB-4729-BF96-A2CED892F82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433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124060" rtl="0" eaLnBrk="1" latinLnBrk="1" hangingPunct="1">
        <a:lnSpc>
          <a:spcPct val="90000"/>
        </a:lnSpc>
        <a:spcBef>
          <a:spcPct val="0"/>
        </a:spcBef>
        <a:buNone/>
        <a:defRPr sz="1022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1015" indent="-531015" algn="l" defTabSz="2124060" rtl="0" eaLnBrk="1" latinLnBrk="1" hangingPunct="1">
        <a:lnSpc>
          <a:spcPct val="90000"/>
        </a:lnSpc>
        <a:spcBef>
          <a:spcPts val="2323"/>
        </a:spcBef>
        <a:buFont typeface="Arial" panose="020B0604020202020204" pitchFamily="34" charset="0"/>
        <a:buChar char="•"/>
        <a:defRPr sz="6504" kern="1200">
          <a:solidFill>
            <a:schemeClr val="tx1"/>
          </a:solidFill>
          <a:latin typeface="Helvetica Rounded" pitchFamily="50" charset="0"/>
          <a:ea typeface="+mn-ea"/>
          <a:cs typeface="+mn-cs"/>
        </a:defRPr>
      </a:lvl1pPr>
      <a:lvl2pPr marL="159304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5575" kern="1200">
          <a:solidFill>
            <a:schemeClr val="tx1"/>
          </a:solidFill>
          <a:latin typeface="Helvetica Rounded" pitchFamily="50" charset="0"/>
          <a:ea typeface="+mn-ea"/>
          <a:cs typeface="+mn-cs"/>
        </a:defRPr>
      </a:lvl2pPr>
      <a:lvl3pPr marL="265507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646" kern="1200">
          <a:solidFill>
            <a:schemeClr val="tx1"/>
          </a:solidFill>
          <a:latin typeface="Helvetica Rounded" pitchFamily="50" charset="0"/>
          <a:ea typeface="+mn-ea"/>
          <a:cs typeface="+mn-cs"/>
        </a:defRPr>
      </a:lvl3pPr>
      <a:lvl4pPr marL="371710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Helvetica Rounded" pitchFamily="50" charset="0"/>
          <a:ea typeface="+mn-ea"/>
          <a:cs typeface="+mn-cs"/>
        </a:defRPr>
      </a:lvl4pPr>
      <a:lvl5pPr marL="477913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Helvetica Rounded" pitchFamily="50" charset="0"/>
          <a:ea typeface="+mn-ea"/>
          <a:cs typeface="+mn-cs"/>
        </a:defRPr>
      </a:lvl5pPr>
      <a:lvl6pPr marL="584116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6pPr>
      <a:lvl7pPr marL="690319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7pPr>
      <a:lvl8pPr marL="796522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8pPr>
      <a:lvl9pPr marL="902725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1pPr>
      <a:lvl2pPr marL="106203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2pPr>
      <a:lvl3pPr marL="212406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3pPr>
      <a:lvl4pPr marL="318609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4pPr>
      <a:lvl5pPr marL="424812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5pPr>
      <a:lvl6pPr marL="531014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6pPr>
      <a:lvl7pPr marL="637217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7pPr>
      <a:lvl8pPr marL="743420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8pPr>
      <a:lvl9pPr marL="849623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FBFD790-BA5B-494D-BEF0-2218A7A62321}"/>
              </a:ext>
            </a:extLst>
          </p:cNvPr>
          <p:cNvSpPr/>
          <p:nvPr/>
        </p:nvSpPr>
        <p:spPr>
          <a:xfrm>
            <a:off x="0" y="0"/>
            <a:ext cx="21240750" cy="4952390"/>
          </a:xfrm>
          <a:prstGeom prst="rect">
            <a:avLst/>
          </a:prstGeom>
          <a:solidFill>
            <a:srgbClr val="215483"/>
          </a:solidFill>
          <a:ln>
            <a:solidFill>
              <a:srgbClr val="2154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 Rounded" pitchFamily="50" charset="0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A84F0B3-3024-4D69-9247-7172969782C2}"/>
              </a:ext>
            </a:extLst>
          </p:cNvPr>
          <p:cNvGrpSpPr/>
          <p:nvPr/>
        </p:nvGrpSpPr>
        <p:grpSpPr>
          <a:xfrm>
            <a:off x="407785" y="663681"/>
            <a:ext cx="3422169" cy="3231655"/>
            <a:chOff x="-47626" y="1205169"/>
            <a:chExt cx="4182979" cy="3950111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5CA8B330-A97F-46FA-91EE-FF2BC8F0A4EA}"/>
                </a:ext>
              </a:extLst>
            </p:cNvPr>
            <p:cNvSpPr/>
            <p:nvPr/>
          </p:nvSpPr>
          <p:spPr>
            <a:xfrm>
              <a:off x="342900" y="1647420"/>
              <a:ext cx="3401929" cy="34019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elvetica Rounded" pitchFamily="50" charset="0"/>
              </a:endParaRP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0219E537-4ADA-47F5-97C8-8547991713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99" t="33486" r="31192" b="32510"/>
            <a:stretch/>
          </p:blipFill>
          <p:spPr>
            <a:xfrm>
              <a:off x="-47626" y="1205169"/>
              <a:ext cx="4182979" cy="3950111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897FCA7-C31F-417B-A25F-1AA9EA3ED3F6}"/>
              </a:ext>
            </a:extLst>
          </p:cNvPr>
          <p:cNvGrpSpPr/>
          <p:nvPr/>
        </p:nvGrpSpPr>
        <p:grpSpPr>
          <a:xfrm>
            <a:off x="1405304" y="5412723"/>
            <a:ext cx="18712962" cy="4076525"/>
            <a:chOff x="1282211" y="6752407"/>
            <a:chExt cx="18712962" cy="4076525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5ED21D0B-3E05-4FBE-AB6F-23A690C90C92}"/>
                </a:ext>
              </a:extLst>
            </p:cNvPr>
            <p:cNvSpPr/>
            <p:nvPr/>
          </p:nvSpPr>
          <p:spPr>
            <a:xfrm>
              <a:off x="1968396" y="6752407"/>
              <a:ext cx="8172000" cy="800100"/>
            </a:xfrm>
            <a:prstGeom prst="roundRect">
              <a:avLst/>
            </a:prstGeom>
            <a:solidFill>
              <a:srgbClr val="215483"/>
            </a:solidFill>
            <a:ln>
              <a:solidFill>
                <a:srgbClr val="2154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Malgun Gothic Semilight" panose="020B0503020000020004" pitchFamily="34" charset="-127"/>
                </a:rPr>
                <a:t>프로젝트 소개</a:t>
              </a: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9B7F5FB5-7D88-44C8-B7F0-59FF958DAAE2}"/>
                </a:ext>
              </a:extLst>
            </p:cNvPr>
            <p:cNvSpPr/>
            <p:nvPr/>
          </p:nvSpPr>
          <p:spPr>
            <a:xfrm>
              <a:off x="1282211" y="7617209"/>
              <a:ext cx="18712962" cy="3211723"/>
            </a:xfrm>
            <a:prstGeom prst="roundRect">
              <a:avLst>
                <a:gd name="adj" fmla="val 10196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ko-KR" sz="5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ko-KR" sz="5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본</a:t>
              </a:r>
              <a:r>
                <a:rPr lang="en-US" altLang="ko-KR" sz="5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ko-KR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프로젝트는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시각장애인의 점자 문맹률이 높은 이유를 부족한 </a:t>
              </a:r>
              <a:r>
                <a:rPr lang="ko-KR" altLang="ko-KR" sz="3200" b="1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점자</a:t>
              </a:r>
              <a:r>
                <a:rPr lang="ko-KR" altLang="ko-KR" sz="3200" b="1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교</a:t>
              </a:r>
              <a:r>
                <a:rPr lang="ko-KR" altLang="ko-KR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육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인력과</a:t>
              </a: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이에 따른 시각장애인의 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 </a:t>
              </a:r>
              <a:r>
                <a:rPr lang="ko-KR" altLang="ko-KR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학습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부재로 보고</a:t>
              </a: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시각장애인 혼자서도 학습이 가능한 점자 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교육 기기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와 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어플리케이션을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개발하여 문맹률을 </a:t>
              </a:r>
              <a:endParaRPr lang="en-US" altLang="ko-KR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 </a:t>
              </a:r>
              <a:r>
                <a:rPr lang="ko-KR" altLang="ko-KR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낮추는데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목표를 두고 있다</a:t>
              </a: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. </a:t>
              </a:r>
            </a:p>
            <a:p>
              <a:pPr>
                <a:lnSpc>
                  <a:spcPct val="150000"/>
                </a:lnSpc>
              </a:pPr>
              <a:endPara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7DCC46B-E3D5-455E-9CAF-4D4B0B04C931}"/>
              </a:ext>
            </a:extLst>
          </p:cNvPr>
          <p:cNvGrpSpPr/>
          <p:nvPr/>
        </p:nvGrpSpPr>
        <p:grpSpPr>
          <a:xfrm>
            <a:off x="1263894" y="24974922"/>
            <a:ext cx="18712962" cy="4537077"/>
            <a:chOff x="1282211" y="6750867"/>
            <a:chExt cx="18712962" cy="4537077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CA24B1FA-CD46-43D1-88F3-E06A7216A315}"/>
                </a:ext>
              </a:extLst>
            </p:cNvPr>
            <p:cNvSpPr/>
            <p:nvPr/>
          </p:nvSpPr>
          <p:spPr>
            <a:xfrm>
              <a:off x="2109806" y="6750867"/>
              <a:ext cx="8172000" cy="800100"/>
            </a:xfrm>
            <a:prstGeom prst="roundRect">
              <a:avLst/>
            </a:prstGeom>
            <a:solidFill>
              <a:srgbClr val="215483"/>
            </a:solidFill>
            <a:ln>
              <a:solidFill>
                <a:srgbClr val="2154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Malgun Gothic Semilight" panose="020B0503020000020004" pitchFamily="34" charset="-127"/>
                </a:rPr>
                <a:t>기대 효과</a:t>
              </a: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6E315E64-A7B8-41EC-A87D-68511DEF799B}"/>
                </a:ext>
              </a:extLst>
            </p:cNvPr>
            <p:cNvSpPr/>
            <p:nvPr/>
          </p:nvSpPr>
          <p:spPr>
            <a:xfrm>
              <a:off x="1282211" y="7617209"/>
              <a:ext cx="18712962" cy="3670735"/>
            </a:xfrm>
            <a:prstGeom prst="roundRect">
              <a:avLst>
                <a:gd name="adj" fmla="val 10196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 latinLnBrk="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학습기기를 통해 효과적으로 점자에 대한 학습 가능</a:t>
              </a: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.</a:t>
              </a:r>
            </a:p>
            <a:p>
              <a:pPr marL="457200" indent="-457200" latinLnBrk="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기존의 제품과 다르게 음성인식으로 앱을 제어가능</a:t>
              </a: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사용자 혼자서 학습이 가능</a:t>
              </a: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.</a:t>
              </a:r>
            </a:p>
            <a:p>
              <a:pPr marL="457200" indent="-457200" latinLnBrk="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점자 교육</a:t>
              </a:r>
              <a:r>
                <a:rPr lang="ko-KR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을 제대로 받지 못한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일반학교 특수교사들에게 보급되어 점자 교육 인력 양성에 도움</a:t>
              </a: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. </a:t>
              </a:r>
              <a:endParaRPr lang="ko-KR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  <a:p>
              <a:pPr marL="457200" indent="-457200" latinLnBrk="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점자를 읽을 수 있는 인구가 증가하여</a:t>
              </a: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다양한 점자 간행물이 생기고</a:t>
              </a: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ko-KR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점자 문맹률이 감소됨</a:t>
              </a:r>
              <a:r>
                <a:rPr lang="en-US" altLang="ko-KR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. </a:t>
              </a:r>
              <a:endPara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A43C27C-C408-4CD4-888E-890B244D5730}"/>
              </a:ext>
            </a:extLst>
          </p:cNvPr>
          <p:cNvGrpSpPr/>
          <p:nvPr/>
        </p:nvGrpSpPr>
        <p:grpSpPr>
          <a:xfrm>
            <a:off x="1405304" y="16852873"/>
            <a:ext cx="18712962" cy="7813348"/>
            <a:chOff x="1282211" y="6938916"/>
            <a:chExt cx="18712962" cy="6453246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83456362-EB22-488E-8C62-BAA0279326BD}"/>
                </a:ext>
              </a:extLst>
            </p:cNvPr>
            <p:cNvSpPr/>
            <p:nvPr/>
          </p:nvSpPr>
          <p:spPr>
            <a:xfrm>
              <a:off x="1968396" y="6938916"/>
              <a:ext cx="8172000" cy="660080"/>
            </a:xfrm>
            <a:prstGeom prst="roundRect">
              <a:avLst/>
            </a:prstGeom>
            <a:solidFill>
              <a:srgbClr val="215483"/>
            </a:solidFill>
            <a:ln>
              <a:solidFill>
                <a:srgbClr val="2154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Malgun Gothic Semilight" panose="020B0503020000020004" pitchFamily="34" charset="-127"/>
                </a:rPr>
                <a:t>시스템 구조</a:t>
              </a: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F100BFCD-A1FE-489D-97A6-C9DAC525BBF9}"/>
                </a:ext>
              </a:extLst>
            </p:cNvPr>
            <p:cNvSpPr/>
            <p:nvPr/>
          </p:nvSpPr>
          <p:spPr>
            <a:xfrm>
              <a:off x="1282211" y="7617209"/>
              <a:ext cx="18712962" cy="5774953"/>
            </a:xfrm>
            <a:prstGeom prst="roundRect">
              <a:avLst>
                <a:gd name="adj" fmla="val 10196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40F5111B-0826-4738-B32A-DC87E3841F47}"/>
              </a:ext>
            </a:extLst>
          </p:cNvPr>
          <p:cNvSpPr txBox="1"/>
          <p:nvPr/>
        </p:nvSpPr>
        <p:spPr>
          <a:xfrm>
            <a:off x="903410" y="1206957"/>
            <a:ext cx="1971675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손으로 보는 세상</a:t>
            </a:r>
            <a:r>
              <a:rPr lang="en-US" altLang="ko-KR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Dot</a:t>
            </a:r>
            <a:r>
              <a:rPr lang="ko-KR" altLang="en-US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단배</a:t>
            </a:r>
            <a:endParaRPr lang="en-US" altLang="ko-KR" sz="8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just"/>
            <a:r>
              <a:rPr lang="en-US" altLang="ko-KR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                       </a:t>
            </a:r>
            <a:r>
              <a:rPr lang="en-US" altLang="ko-KR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</a:t>
            </a:r>
            <a:r>
              <a:rPr lang="ko-KR" altLang="en-US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 </a:t>
            </a:r>
            <a:r>
              <a:rPr lang="ko-KR" altLang="en-US" sz="4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김채은</a:t>
            </a:r>
            <a:r>
              <a:rPr lang="ko-KR" altLang="en-US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김세훈 김윤성 이준영 장예은</a:t>
            </a:r>
            <a:endParaRPr lang="en-US" altLang="ko-KR"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just"/>
            <a:r>
              <a:rPr lang="en-US" altLang="ko-KR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                                                                            </a:t>
            </a:r>
            <a:r>
              <a:rPr lang="ko-KR" altLang="en-US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김혁만 교수님</a:t>
            </a: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DDF11B1B-1569-4F2C-A75C-F55B457FE8F2}"/>
              </a:ext>
            </a:extLst>
          </p:cNvPr>
          <p:cNvGrpSpPr/>
          <p:nvPr/>
        </p:nvGrpSpPr>
        <p:grpSpPr>
          <a:xfrm>
            <a:off x="2721798" y="17920946"/>
            <a:ext cx="15856147" cy="5901339"/>
            <a:chOff x="2136981" y="7069565"/>
            <a:chExt cx="15856147" cy="5901339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9E949D91-556B-4F92-BE87-0074ED3381FC}"/>
                </a:ext>
              </a:extLst>
            </p:cNvPr>
            <p:cNvSpPr/>
            <p:nvPr/>
          </p:nvSpPr>
          <p:spPr>
            <a:xfrm>
              <a:off x="2136981" y="7720760"/>
              <a:ext cx="6711671" cy="5250144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.</a:t>
              </a:r>
              <a:endPara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5AD89AA-2B2F-4391-AB18-D9DFE4E562ED}"/>
                </a:ext>
              </a:extLst>
            </p:cNvPr>
            <p:cNvSpPr txBox="1"/>
            <p:nvPr/>
          </p:nvSpPr>
          <p:spPr>
            <a:xfrm>
              <a:off x="3512816" y="7069565"/>
              <a:ext cx="3960000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ko-KR" altLang="en-US" sz="3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스마트폰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4C749B6-E6C7-45CE-B94E-07038A1C627C}"/>
                </a:ext>
              </a:extLst>
            </p:cNvPr>
            <p:cNvSpPr txBox="1"/>
            <p:nvPr/>
          </p:nvSpPr>
          <p:spPr>
            <a:xfrm>
              <a:off x="13197409" y="9830823"/>
              <a:ext cx="3960000" cy="64633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altLang="ko-KR" sz="3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Dot</a:t>
              </a:r>
              <a:r>
                <a:rPr lang="ko-KR" altLang="en-US" sz="3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단배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A497D46A-AF60-41E4-9BF2-46620F36134B}"/>
                </a:ext>
              </a:extLst>
            </p:cNvPr>
            <p:cNvSpPr/>
            <p:nvPr/>
          </p:nvSpPr>
          <p:spPr>
            <a:xfrm>
              <a:off x="12361691" y="10477154"/>
              <a:ext cx="5631437" cy="1270991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.</a:t>
              </a:r>
              <a:endPara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C29FECDA-1EC0-47AE-83ED-120C6103ECAD}"/>
                </a:ext>
              </a:extLst>
            </p:cNvPr>
            <p:cNvGrpSpPr/>
            <p:nvPr/>
          </p:nvGrpSpPr>
          <p:grpSpPr>
            <a:xfrm>
              <a:off x="2515627" y="8038284"/>
              <a:ext cx="5971593" cy="2589396"/>
              <a:chOff x="1595773" y="2206286"/>
              <a:chExt cx="2709533" cy="1389277"/>
            </a:xfrm>
          </p:grpSpPr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B6E56E17-4639-4827-95E7-61F79BB43D49}"/>
                  </a:ext>
                </a:extLst>
              </p:cNvPr>
              <p:cNvSpPr/>
              <p:nvPr/>
            </p:nvSpPr>
            <p:spPr>
              <a:xfrm>
                <a:off x="1595773" y="2531647"/>
                <a:ext cx="2709533" cy="1063916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Microsoft GothicNeo" panose="020B0500000101010101" pitchFamily="50" charset="-127"/>
                    <a:ea typeface="Microsoft GothicNeo" panose="020B0500000101010101" pitchFamily="50" charset="-127"/>
                    <a:cs typeface="Microsoft GothicNeo" panose="020B0500000101010101" pitchFamily="50" charset="-127"/>
                  </a:rPr>
                  <a:t>.</a:t>
                </a:r>
                <a:endParaRPr lang="ko-KR" altLang="en-US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758BC654-EA89-4821-89C6-333839A72C5E}"/>
                  </a:ext>
                </a:extLst>
              </p:cNvPr>
              <p:cNvSpPr txBox="1"/>
              <p:nvPr/>
            </p:nvSpPr>
            <p:spPr>
              <a:xfrm>
                <a:off x="2125155" y="2206286"/>
                <a:ext cx="1650769" cy="313747"/>
              </a:xfrm>
              <a:prstGeom prst="rect">
                <a:avLst/>
              </a:prstGeom>
              <a:solidFill>
                <a:srgbClr val="215483"/>
              </a:solidFill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bg1"/>
                    </a:solidFill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  <a:cs typeface="Microsoft GothicNeo" panose="020B0500000101010101" pitchFamily="50" charset="-127"/>
                  </a:rPr>
                  <a:t>Dot</a:t>
                </a:r>
                <a:r>
                  <a:rPr lang="ko-KR" altLang="en-US" sz="3200" b="1" dirty="0">
                    <a:solidFill>
                      <a:schemeClr val="bg1"/>
                    </a:solidFill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  <a:cs typeface="Microsoft GothicNeo" panose="020B0500000101010101" pitchFamily="50" charset="-127"/>
                  </a:rPr>
                  <a:t>단배 </a:t>
                </a:r>
                <a:r>
                  <a:rPr lang="en-US" altLang="ko-KR" sz="3200" b="1" dirty="0">
                    <a:solidFill>
                      <a:schemeClr val="bg1"/>
                    </a:solidFill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  <a:cs typeface="Microsoft GothicNeo" panose="020B0500000101010101" pitchFamily="50" charset="-127"/>
                  </a:rPr>
                  <a:t>@</a:t>
                </a:r>
                <a:endParaRPr lang="ko-KR" altLang="en-US" sz="3200" b="1" dirty="0">
                  <a:solidFill>
                    <a:schemeClr val="bg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endParaRPr>
              </a:p>
            </p:txBody>
          </p:sp>
        </p:grp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1350A053-793D-45F7-BA18-EACB94B2B03A}"/>
                </a:ext>
              </a:extLst>
            </p:cNvPr>
            <p:cNvSpPr/>
            <p:nvPr/>
          </p:nvSpPr>
          <p:spPr>
            <a:xfrm>
              <a:off x="2515627" y="11835365"/>
              <a:ext cx="5971593" cy="773590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rPr>
                <a:t>.</a:t>
              </a:r>
              <a:endPara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6D1A7EC-7D13-4B5A-9A69-149F63926321}"/>
                </a:ext>
              </a:extLst>
            </p:cNvPr>
            <p:cNvSpPr txBox="1"/>
            <p:nvPr/>
          </p:nvSpPr>
          <p:spPr>
            <a:xfrm>
              <a:off x="3682342" y="11226676"/>
              <a:ext cx="3639600" cy="584775"/>
            </a:xfrm>
            <a:prstGeom prst="rect">
              <a:avLst/>
            </a:prstGeom>
            <a:solidFill>
              <a:srgbClr val="215483"/>
            </a:solidFill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ko-KR" altLang="en-US" sz="3200" b="1" dirty="0">
                  <a:solidFill>
                    <a:schemeClr val="bg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마이크</a:t>
              </a:r>
              <a:r>
                <a:rPr lang="en-US" altLang="ko-KR" sz="3200" b="1" dirty="0">
                  <a:solidFill>
                    <a:schemeClr val="bg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ko-KR" altLang="en-US" sz="3200" b="1" dirty="0">
                  <a:solidFill>
                    <a:schemeClr val="bg1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스피커</a:t>
              </a:r>
            </a:p>
          </p:txBody>
        </p:sp>
        <p:cxnSp>
          <p:nvCxnSpPr>
            <p:cNvPr id="61" name="직선 화살표 연결선 60">
              <a:extLst>
                <a:ext uri="{FF2B5EF4-FFF2-40B4-BE49-F238E27FC236}">
                  <a16:creationId xmlns:a16="http://schemas.microsoft.com/office/drawing/2014/main" id="{0F3F7E94-04F2-4BD7-A773-616FAD47DB84}"/>
                </a:ext>
              </a:extLst>
            </p:cNvPr>
            <p:cNvCxnSpPr>
              <a:cxnSpLocks/>
            </p:cNvCxnSpPr>
            <p:nvPr/>
          </p:nvCxnSpPr>
          <p:spPr>
            <a:xfrm>
              <a:off x="8199513" y="10995501"/>
              <a:ext cx="0" cy="608547"/>
            </a:xfrm>
            <a:prstGeom prst="straightConnector1">
              <a:avLst/>
            </a:prstGeom>
            <a:ln w="762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C3075744-1E88-41BC-8258-288394F6851F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933386" y="10997072"/>
              <a:ext cx="0" cy="608547"/>
            </a:xfrm>
            <a:prstGeom prst="straightConnector1">
              <a:avLst/>
            </a:prstGeom>
            <a:ln w="762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422D63DB-2A7E-4D6D-9804-4F42FFBFC492}"/>
                </a:ext>
              </a:extLst>
            </p:cNvPr>
            <p:cNvGrpSpPr/>
            <p:nvPr/>
          </p:nvGrpSpPr>
          <p:grpSpPr>
            <a:xfrm>
              <a:off x="8973600" y="9940010"/>
              <a:ext cx="3293549" cy="897411"/>
              <a:chOff x="4316625" y="2203658"/>
              <a:chExt cx="1803663" cy="481484"/>
            </a:xfrm>
          </p:grpSpPr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B5E01396-A284-4277-8431-93B255C1C6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68201" y="2685142"/>
                <a:ext cx="1086791" cy="0"/>
              </a:xfrm>
              <a:prstGeom prst="straightConnector1">
                <a:avLst/>
              </a:prstGeom>
              <a:ln w="762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FE01106C-C9A2-4002-85BE-2EEB3215459D}"/>
                  </a:ext>
                </a:extLst>
              </p:cNvPr>
              <p:cNvSpPr txBox="1"/>
              <p:nvPr/>
            </p:nvSpPr>
            <p:spPr>
              <a:xfrm>
                <a:off x="4316625" y="2203658"/>
                <a:ext cx="1803663" cy="313747"/>
              </a:xfrm>
              <a:prstGeom prst="rect">
                <a:avLst/>
              </a:prstGeom>
              <a:noFill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  <a:cs typeface="Microsoft GothicNeo" panose="020B0500000101010101" pitchFamily="50" charset="-127"/>
                  </a:rPr>
                  <a:t>Bluetooth</a:t>
                </a:r>
                <a:endParaRPr lang="ko-KR" altLang="en-US" sz="32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endParaRP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C757EFE-8D30-4E05-9A65-9592050A0D42}"/>
                </a:ext>
              </a:extLst>
            </p:cNvPr>
            <p:cNvSpPr txBox="1"/>
            <p:nvPr/>
          </p:nvSpPr>
          <p:spPr>
            <a:xfrm>
              <a:off x="2598014" y="8678450"/>
              <a:ext cx="5827704" cy="267765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marL="457200" indent="-457200" algn="l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React-Native STT,TTS API</a:t>
              </a:r>
            </a:p>
            <a:p>
              <a:pPr marL="457200" indent="-457200" algn="l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음성인식으로 앱 제어</a:t>
              </a:r>
              <a:endParaRPr lang="en-US" altLang="ko-KR" sz="28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  <a:p>
              <a:pPr marL="457200" indent="-457200" algn="l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음성데이터를 점자데이터로 변환</a:t>
              </a:r>
              <a:endParaRPr lang="en-US" altLang="ko-KR" sz="28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  <a:p>
              <a:pPr marL="457200" indent="-457200" algn="l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ko-KR" sz="28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54918FE6-B35A-4884-886F-AD4EC2B97DCF}"/>
                </a:ext>
              </a:extLst>
            </p:cNvPr>
            <p:cNvSpPr txBox="1"/>
            <p:nvPr/>
          </p:nvSpPr>
          <p:spPr>
            <a:xfrm>
              <a:off x="12523393" y="10837160"/>
              <a:ext cx="5341389" cy="52322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ko-KR" altLang="en-US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데이터를 전송 받아 점자 출력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5B44B42-73A7-4144-A80D-D143403DE361}"/>
                </a:ext>
              </a:extLst>
            </p:cNvPr>
            <p:cNvSpPr txBox="1"/>
            <p:nvPr/>
          </p:nvSpPr>
          <p:spPr>
            <a:xfrm>
              <a:off x="2617646" y="11977168"/>
              <a:ext cx="4534284" cy="523220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ko-KR" altLang="en-US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음성입력</a:t>
              </a:r>
              <a:r>
                <a:rPr lang="en-US" altLang="ko-KR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, </a:t>
              </a:r>
              <a:r>
                <a:rPr lang="ko-KR" altLang="en-US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음성출력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68712D4-6927-4D3C-B0EE-7DF223C02D0B}"/>
              </a:ext>
            </a:extLst>
          </p:cNvPr>
          <p:cNvGrpSpPr/>
          <p:nvPr/>
        </p:nvGrpSpPr>
        <p:grpSpPr>
          <a:xfrm>
            <a:off x="1405304" y="9832476"/>
            <a:ext cx="18712962" cy="6519465"/>
            <a:chOff x="1405304" y="9952152"/>
            <a:chExt cx="18712962" cy="6519465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66E63B43-199A-4C0B-80F6-A0DF3D55EA2F}"/>
                </a:ext>
              </a:extLst>
            </p:cNvPr>
            <p:cNvGrpSpPr/>
            <p:nvPr/>
          </p:nvGrpSpPr>
          <p:grpSpPr>
            <a:xfrm>
              <a:off x="1405304" y="9952152"/>
              <a:ext cx="18712962" cy="6519465"/>
              <a:chOff x="1405304" y="10542092"/>
              <a:chExt cx="18712962" cy="6519465"/>
            </a:xfrm>
          </p:grpSpPr>
          <p:sp>
            <p:nvSpPr>
              <p:cNvPr id="73" name="사각형: 둥근 모서리 72">
                <a:extLst>
                  <a:ext uri="{FF2B5EF4-FFF2-40B4-BE49-F238E27FC236}">
                    <a16:creationId xmlns:a16="http://schemas.microsoft.com/office/drawing/2014/main" id="{AF686B7C-76C6-49B5-80A7-899A28A9572F}"/>
                  </a:ext>
                </a:extLst>
              </p:cNvPr>
              <p:cNvSpPr/>
              <p:nvPr/>
            </p:nvSpPr>
            <p:spPr>
              <a:xfrm>
                <a:off x="2091489" y="10542092"/>
                <a:ext cx="8172000" cy="800100"/>
              </a:xfrm>
              <a:prstGeom prst="roundRect">
                <a:avLst/>
              </a:prstGeom>
              <a:solidFill>
                <a:srgbClr val="215483"/>
              </a:solidFill>
              <a:ln>
                <a:solidFill>
                  <a:srgbClr val="21548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48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Malgun Gothic Semilight" panose="020B0503020000020004" pitchFamily="34" charset="-127"/>
                  </a:rPr>
                  <a:t>개발 내용 및 주요기능</a:t>
                </a:r>
              </a:p>
            </p:txBody>
          </p:sp>
          <p:sp>
            <p:nvSpPr>
              <p:cNvPr id="74" name="사각형: 둥근 모서리 73">
                <a:extLst>
                  <a:ext uri="{FF2B5EF4-FFF2-40B4-BE49-F238E27FC236}">
                    <a16:creationId xmlns:a16="http://schemas.microsoft.com/office/drawing/2014/main" id="{E3255C3B-B7EA-46CF-88CB-37324347F51B}"/>
                  </a:ext>
                </a:extLst>
              </p:cNvPr>
              <p:cNvSpPr/>
              <p:nvPr/>
            </p:nvSpPr>
            <p:spPr>
              <a:xfrm>
                <a:off x="1405304" y="11356108"/>
                <a:ext cx="18712962" cy="5705449"/>
              </a:xfrm>
              <a:prstGeom prst="roundRect">
                <a:avLst>
                  <a:gd name="adj" fmla="val 10196"/>
                </a:avLst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ts val="4200"/>
                  </a:lnSpc>
                </a:pPr>
                <a:endParaRPr lang="en-US" altLang="ko-KR" sz="3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GothicNeo" panose="020B0500000101010101" pitchFamily="50" charset="-127"/>
                  <a:ea typeface="Microsoft GothicNeo" panose="020B0500000101010101" pitchFamily="50" charset="-127"/>
                  <a:cs typeface="Microsoft GothicNeo" panose="020B0500000101010101" pitchFamily="50" charset="-127"/>
                </a:endParaRP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8500226-7207-403F-9ADF-696A326453CF}"/>
                </a:ext>
              </a:extLst>
            </p:cNvPr>
            <p:cNvSpPr txBox="1"/>
            <p:nvPr/>
          </p:nvSpPr>
          <p:spPr>
            <a:xfrm>
              <a:off x="2476498" y="11258550"/>
              <a:ext cx="8143877" cy="4846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어플리케이션</a:t>
              </a:r>
              <a:r>
                <a:rPr lang="en-US" altLang="ko-KR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(Dot</a:t>
              </a:r>
              <a:r>
                <a:rPr lang="ko-KR" altLang="en-US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단배 </a:t>
              </a:r>
              <a:r>
                <a:rPr lang="en-US" altLang="ko-KR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alpha)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2800" b="1" dirty="0" err="1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Javascript</a:t>
              </a:r>
              <a:r>
                <a:rPr lang="ko-KR" altLang="en-US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의 </a:t>
              </a:r>
              <a:r>
                <a:rPr lang="en-US" altLang="ko-KR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React-Native</a:t>
              </a:r>
              <a:r>
                <a:rPr lang="ko-KR" altLang="en-US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로 개발</a:t>
              </a:r>
              <a:endParaRPr lang="en-US" altLang="ko-KR" sz="28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React-Native</a:t>
              </a:r>
              <a:r>
                <a:rPr lang="ko-KR" altLang="en-US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</a:t>
              </a:r>
              <a:r>
                <a:rPr lang="en-US" altLang="ko-KR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STT, TTS API</a:t>
              </a:r>
              <a:r>
                <a:rPr lang="ko-KR" altLang="en-US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 사용</a:t>
              </a:r>
              <a:endPara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  <a:p>
              <a:pPr algn="ctr">
                <a:lnSpc>
                  <a:spcPct val="229000"/>
                </a:lnSpc>
              </a:pPr>
              <a:r>
                <a:rPr lang="ko-KR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학습하고자 하는 단어를 음성으로 입력</a:t>
              </a:r>
              <a:endPara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  <a:p>
              <a:pPr algn="ctr">
                <a:lnSpc>
                  <a:spcPct val="229000"/>
                </a:lnSpc>
              </a:pPr>
              <a:r>
                <a:rPr lang="ko-KR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음성 데이터를 점자 데이터로 변환 </a:t>
              </a:r>
              <a:endPara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  <a:p>
              <a:pPr algn="ctr">
                <a:lnSpc>
                  <a:spcPct val="229000"/>
                </a:lnSpc>
              </a:pPr>
              <a:r>
                <a:rPr lang="ko-KR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점자 데이터를 점자 학습기에 전송</a:t>
              </a:r>
              <a:endPara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6187D57-AA79-44AD-A21B-AF211B5BC5BA}"/>
                </a:ext>
              </a:extLst>
            </p:cNvPr>
            <p:cNvSpPr txBox="1"/>
            <p:nvPr/>
          </p:nvSpPr>
          <p:spPr>
            <a:xfrm>
              <a:off x="10928766" y="11256784"/>
              <a:ext cx="8143200" cy="1886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하드웨어 </a:t>
              </a:r>
              <a:r>
                <a:rPr lang="en-US" altLang="ko-KR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(Dot</a:t>
              </a:r>
              <a:r>
                <a:rPr lang="ko-KR" altLang="en-US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단배</a:t>
              </a:r>
              <a:r>
                <a:rPr lang="en-US" altLang="ko-KR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)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Arduino </a:t>
              </a:r>
              <a:r>
                <a:rPr lang="ko-KR" altLang="en-US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보드와 솔레노이드 모터로 제작</a:t>
              </a:r>
              <a:endParaRPr lang="en-US" altLang="ko-KR" sz="28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800" b="1" dirty="0" smtClean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전송 받은 </a:t>
              </a:r>
              <a:r>
                <a:rPr lang="ko-KR" altLang="en-US" sz="28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  <a:cs typeface="Microsoft GothicNeo" panose="020B0500000101010101" pitchFamily="50" charset="-127"/>
                </a:rPr>
                <a:t>데이터로 점자 출력</a:t>
              </a:r>
              <a:endParaRPr lang="en-US" altLang="ko-KR" sz="28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Microsoft GothicNeo" panose="020B0500000101010101" pitchFamily="50" charset="-127"/>
              </a:endParaRPr>
            </a:p>
          </p:txBody>
        </p:sp>
        <p:sp>
          <p:nvSpPr>
            <p:cNvPr id="43" name="직각 삼각형 42">
              <a:extLst>
                <a:ext uri="{FF2B5EF4-FFF2-40B4-BE49-F238E27FC236}">
                  <a16:creationId xmlns:a16="http://schemas.microsoft.com/office/drawing/2014/main" id="{37C156A7-D944-40F2-8F00-1F2712A7A5E7}"/>
                </a:ext>
              </a:extLst>
            </p:cNvPr>
            <p:cNvSpPr/>
            <p:nvPr/>
          </p:nvSpPr>
          <p:spPr>
            <a:xfrm rot="5400000">
              <a:off x="2495349" y="11237933"/>
              <a:ext cx="488153" cy="525856"/>
            </a:xfrm>
            <a:prstGeom prst="rtTriangle">
              <a:avLst/>
            </a:prstGeom>
            <a:solidFill>
              <a:srgbClr val="21548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각 삼각형 43">
              <a:extLst>
                <a:ext uri="{FF2B5EF4-FFF2-40B4-BE49-F238E27FC236}">
                  <a16:creationId xmlns:a16="http://schemas.microsoft.com/office/drawing/2014/main" id="{A891D013-6A47-4238-94EE-D2144B092DF5}"/>
                </a:ext>
              </a:extLst>
            </p:cNvPr>
            <p:cNvSpPr/>
            <p:nvPr/>
          </p:nvSpPr>
          <p:spPr>
            <a:xfrm rot="5400000">
              <a:off x="10941475" y="11237933"/>
              <a:ext cx="488153" cy="525856"/>
            </a:xfrm>
            <a:prstGeom prst="rtTriangle">
              <a:avLst/>
            </a:prstGeom>
            <a:solidFill>
              <a:srgbClr val="21548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C3DF61C8-4781-4C6E-885C-E965F662CE7B}"/>
                </a:ext>
              </a:extLst>
            </p:cNvPr>
            <p:cNvCxnSpPr/>
            <p:nvPr/>
          </p:nvCxnSpPr>
          <p:spPr>
            <a:xfrm>
              <a:off x="10737278" y="11106150"/>
              <a:ext cx="0" cy="497205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9F301A70-1198-4347-B2F5-06794AD4B101}"/>
                </a:ext>
              </a:extLst>
            </p:cNvPr>
            <p:cNvSpPr/>
            <p:nvPr/>
          </p:nvSpPr>
          <p:spPr>
            <a:xfrm>
              <a:off x="3371850" y="13368172"/>
              <a:ext cx="6282743" cy="595477"/>
            </a:xfrm>
            <a:prstGeom prst="rect">
              <a:avLst/>
            </a:prstGeom>
            <a:noFill/>
            <a:ln w="571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B7849886-46A8-471D-B732-750603FF5EEE}"/>
                </a:ext>
              </a:extLst>
            </p:cNvPr>
            <p:cNvSpPr/>
            <p:nvPr/>
          </p:nvSpPr>
          <p:spPr>
            <a:xfrm>
              <a:off x="3371850" y="14339722"/>
              <a:ext cx="6282743" cy="595477"/>
            </a:xfrm>
            <a:prstGeom prst="rect">
              <a:avLst/>
            </a:prstGeom>
            <a:noFill/>
            <a:ln w="571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E42DB433-BFB5-402A-9B10-7339B7FEF406}"/>
                </a:ext>
              </a:extLst>
            </p:cNvPr>
            <p:cNvSpPr/>
            <p:nvPr/>
          </p:nvSpPr>
          <p:spPr>
            <a:xfrm>
              <a:off x="3371850" y="15349372"/>
              <a:ext cx="6282743" cy="595477"/>
            </a:xfrm>
            <a:prstGeom prst="rect">
              <a:avLst/>
            </a:prstGeom>
            <a:noFill/>
            <a:ln w="571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B0C091E0-B759-4F82-B0A1-01CD7258E153}"/>
                </a:ext>
              </a:extLst>
            </p:cNvPr>
            <p:cNvSpPr/>
            <p:nvPr/>
          </p:nvSpPr>
          <p:spPr>
            <a:xfrm>
              <a:off x="12032208" y="12506534"/>
              <a:ext cx="5936315" cy="595477"/>
            </a:xfrm>
            <a:prstGeom prst="rect">
              <a:avLst/>
            </a:prstGeom>
            <a:noFill/>
            <a:ln w="571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75980DA4-0CC6-455C-AEAB-53B7C9BEDCC0}"/>
                </a:ext>
              </a:extLst>
            </p:cNvPr>
            <p:cNvCxnSpPr>
              <a:stCxn id="46" idx="2"/>
              <a:endCxn id="47" idx="0"/>
            </p:cNvCxnSpPr>
            <p:nvPr/>
          </p:nvCxnSpPr>
          <p:spPr>
            <a:xfrm>
              <a:off x="6513222" y="13963649"/>
              <a:ext cx="0" cy="376073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74EC5C21-A21E-4710-8EB5-6698F785F494}"/>
                </a:ext>
              </a:extLst>
            </p:cNvPr>
            <p:cNvCxnSpPr/>
            <p:nvPr/>
          </p:nvCxnSpPr>
          <p:spPr>
            <a:xfrm>
              <a:off x="6548436" y="14973299"/>
              <a:ext cx="0" cy="376073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연결선: 꺾임 71">
              <a:extLst>
                <a:ext uri="{FF2B5EF4-FFF2-40B4-BE49-F238E27FC236}">
                  <a16:creationId xmlns:a16="http://schemas.microsoft.com/office/drawing/2014/main" id="{863B2A98-FC1A-4369-AA78-57B8A612B554}"/>
                </a:ext>
              </a:extLst>
            </p:cNvPr>
            <p:cNvCxnSpPr>
              <a:stCxn id="48" idx="3"/>
              <a:endCxn id="49" idx="1"/>
            </p:cNvCxnSpPr>
            <p:nvPr/>
          </p:nvCxnSpPr>
          <p:spPr>
            <a:xfrm flipV="1">
              <a:off x="9654593" y="12804273"/>
              <a:ext cx="2377615" cy="2842838"/>
            </a:xfrm>
            <a:prstGeom prst="bentConnector3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18F74160-B1AF-47CE-AC78-C1EB0DE16590}"/>
              </a:ext>
            </a:extLst>
          </p:cNvPr>
          <p:cNvGrpSpPr/>
          <p:nvPr/>
        </p:nvGrpSpPr>
        <p:grpSpPr>
          <a:xfrm>
            <a:off x="13224512" y="13243149"/>
            <a:ext cx="3551704" cy="2554807"/>
            <a:chOff x="14123426" y="17814593"/>
            <a:chExt cx="6219644" cy="4473907"/>
          </a:xfrm>
        </p:grpSpPr>
        <p:sp>
          <p:nvSpPr>
            <p:cNvPr id="76" name="정육면체 75">
              <a:extLst>
                <a:ext uri="{FF2B5EF4-FFF2-40B4-BE49-F238E27FC236}">
                  <a16:creationId xmlns:a16="http://schemas.microsoft.com/office/drawing/2014/main" id="{BBAA4240-D6F8-4920-882F-0A5AE9F7DB6D}"/>
                </a:ext>
              </a:extLst>
            </p:cNvPr>
            <p:cNvSpPr/>
            <p:nvPr/>
          </p:nvSpPr>
          <p:spPr>
            <a:xfrm>
              <a:off x="14123426" y="17814593"/>
              <a:ext cx="6219644" cy="4473907"/>
            </a:xfrm>
            <a:prstGeom prst="cube">
              <a:avLst>
                <a:gd name="adj" fmla="val 32794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평행 사변형 76">
              <a:extLst>
                <a:ext uri="{FF2B5EF4-FFF2-40B4-BE49-F238E27FC236}">
                  <a16:creationId xmlns:a16="http://schemas.microsoft.com/office/drawing/2014/main" id="{2E0EA1DE-4B65-4C9E-8E28-F032E481A877}"/>
                </a:ext>
              </a:extLst>
            </p:cNvPr>
            <p:cNvSpPr/>
            <p:nvPr/>
          </p:nvSpPr>
          <p:spPr>
            <a:xfrm>
              <a:off x="16019393" y="18172273"/>
              <a:ext cx="2427709" cy="697153"/>
            </a:xfrm>
            <a:prstGeom prst="parallelogram">
              <a:avLst>
                <a:gd name="adj" fmla="val 950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원통형 77">
              <a:extLst>
                <a:ext uri="{FF2B5EF4-FFF2-40B4-BE49-F238E27FC236}">
                  <a16:creationId xmlns:a16="http://schemas.microsoft.com/office/drawing/2014/main" id="{5344A6B4-4AC4-485E-8DD5-7D0A2A1D28F2}"/>
                </a:ext>
              </a:extLst>
            </p:cNvPr>
            <p:cNvSpPr/>
            <p:nvPr/>
          </p:nvSpPr>
          <p:spPr>
            <a:xfrm>
              <a:off x="16459508" y="18520850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원통형 78">
              <a:extLst>
                <a:ext uri="{FF2B5EF4-FFF2-40B4-BE49-F238E27FC236}">
                  <a16:creationId xmlns:a16="http://schemas.microsoft.com/office/drawing/2014/main" id="{939A792A-D48C-4DEB-A04F-E4E905E903A5}"/>
                </a:ext>
              </a:extLst>
            </p:cNvPr>
            <p:cNvSpPr/>
            <p:nvPr/>
          </p:nvSpPr>
          <p:spPr>
            <a:xfrm>
              <a:off x="16758088" y="18520849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원통형 79">
              <a:extLst>
                <a:ext uri="{FF2B5EF4-FFF2-40B4-BE49-F238E27FC236}">
                  <a16:creationId xmlns:a16="http://schemas.microsoft.com/office/drawing/2014/main" id="{3129CD10-3803-4E41-B138-FD3CAB8EA74E}"/>
                </a:ext>
              </a:extLst>
            </p:cNvPr>
            <p:cNvSpPr/>
            <p:nvPr/>
          </p:nvSpPr>
          <p:spPr>
            <a:xfrm>
              <a:off x="17230800" y="18520849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원통형 80">
              <a:extLst>
                <a:ext uri="{FF2B5EF4-FFF2-40B4-BE49-F238E27FC236}">
                  <a16:creationId xmlns:a16="http://schemas.microsoft.com/office/drawing/2014/main" id="{B7E161CF-306B-4BD0-8504-6C2428288CBB}"/>
                </a:ext>
              </a:extLst>
            </p:cNvPr>
            <p:cNvSpPr/>
            <p:nvPr/>
          </p:nvSpPr>
          <p:spPr>
            <a:xfrm>
              <a:off x="17529380" y="18520849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원통형 81">
              <a:extLst>
                <a:ext uri="{FF2B5EF4-FFF2-40B4-BE49-F238E27FC236}">
                  <a16:creationId xmlns:a16="http://schemas.microsoft.com/office/drawing/2014/main" id="{2FC05E2F-B63A-469A-8611-485BC7CBCE4D}"/>
                </a:ext>
              </a:extLst>
            </p:cNvPr>
            <p:cNvSpPr/>
            <p:nvPr/>
          </p:nvSpPr>
          <p:spPr>
            <a:xfrm>
              <a:off x="16627236" y="18310527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원통형 82">
              <a:extLst>
                <a:ext uri="{FF2B5EF4-FFF2-40B4-BE49-F238E27FC236}">
                  <a16:creationId xmlns:a16="http://schemas.microsoft.com/office/drawing/2014/main" id="{ABD79C33-7968-424E-B258-9D8F932B0E2D}"/>
                </a:ext>
              </a:extLst>
            </p:cNvPr>
            <p:cNvSpPr/>
            <p:nvPr/>
          </p:nvSpPr>
          <p:spPr>
            <a:xfrm>
              <a:off x="16781402" y="18109253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원통형 83">
              <a:extLst>
                <a:ext uri="{FF2B5EF4-FFF2-40B4-BE49-F238E27FC236}">
                  <a16:creationId xmlns:a16="http://schemas.microsoft.com/office/drawing/2014/main" id="{893011E7-D6BB-4288-9325-5EC7A49482A8}"/>
                </a:ext>
              </a:extLst>
            </p:cNvPr>
            <p:cNvSpPr/>
            <p:nvPr/>
          </p:nvSpPr>
          <p:spPr>
            <a:xfrm>
              <a:off x="16903407" y="18310527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원통형 84">
              <a:extLst>
                <a:ext uri="{FF2B5EF4-FFF2-40B4-BE49-F238E27FC236}">
                  <a16:creationId xmlns:a16="http://schemas.microsoft.com/office/drawing/2014/main" id="{923C4D2F-77A5-4F0A-A022-8207207D49FF}"/>
                </a:ext>
              </a:extLst>
            </p:cNvPr>
            <p:cNvSpPr/>
            <p:nvPr/>
          </p:nvSpPr>
          <p:spPr>
            <a:xfrm>
              <a:off x="17057573" y="18109253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원통형 85">
              <a:extLst>
                <a:ext uri="{FF2B5EF4-FFF2-40B4-BE49-F238E27FC236}">
                  <a16:creationId xmlns:a16="http://schemas.microsoft.com/office/drawing/2014/main" id="{7E0F9C4A-8790-4AA9-B7E8-7397E3C67133}"/>
                </a:ext>
              </a:extLst>
            </p:cNvPr>
            <p:cNvSpPr/>
            <p:nvPr/>
          </p:nvSpPr>
          <p:spPr>
            <a:xfrm>
              <a:off x="17423553" y="18310527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원통형 86">
              <a:extLst>
                <a:ext uri="{FF2B5EF4-FFF2-40B4-BE49-F238E27FC236}">
                  <a16:creationId xmlns:a16="http://schemas.microsoft.com/office/drawing/2014/main" id="{2C6EB0B1-4150-4B49-9186-52CFBA87D9B3}"/>
                </a:ext>
              </a:extLst>
            </p:cNvPr>
            <p:cNvSpPr/>
            <p:nvPr/>
          </p:nvSpPr>
          <p:spPr>
            <a:xfrm>
              <a:off x="17582322" y="18109253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원통형 87">
              <a:extLst>
                <a:ext uri="{FF2B5EF4-FFF2-40B4-BE49-F238E27FC236}">
                  <a16:creationId xmlns:a16="http://schemas.microsoft.com/office/drawing/2014/main" id="{BE584657-B301-4FD7-B262-088655C4B1A7}"/>
                </a:ext>
              </a:extLst>
            </p:cNvPr>
            <p:cNvSpPr/>
            <p:nvPr/>
          </p:nvSpPr>
          <p:spPr>
            <a:xfrm>
              <a:off x="17699724" y="18310527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원통형 88">
              <a:extLst>
                <a:ext uri="{FF2B5EF4-FFF2-40B4-BE49-F238E27FC236}">
                  <a16:creationId xmlns:a16="http://schemas.microsoft.com/office/drawing/2014/main" id="{CE6A5CDE-CAEC-41C5-BB4C-CB02760C9A0F}"/>
                </a:ext>
              </a:extLst>
            </p:cNvPr>
            <p:cNvSpPr/>
            <p:nvPr/>
          </p:nvSpPr>
          <p:spPr>
            <a:xfrm>
              <a:off x="17858493" y="18109253"/>
              <a:ext cx="105227" cy="201274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0" name="그림 89">
              <a:extLst>
                <a:ext uri="{FF2B5EF4-FFF2-40B4-BE49-F238E27FC236}">
                  <a16:creationId xmlns:a16="http://schemas.microsoft.com/office/drawing/2014/main" id="{719CB05F-B5AB-454F-87F6-E2BED3814B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5297111" y="18605187"/>
              <a:ext cx="2430019" cy="24300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7341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746</TotalTime>
  <Words>186</Words>
  <Application>Microsoft Office PowerPoint</Application>
  <PresentationFormat>사용자 지정</PresentationFormat>
  <Paragraphs>38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1" baseType="lpstr">
      <vt:lpstr>Microsoft GothicNeo</vt:lpstr>
      <vt:lpstr>Calibri Light</vt:lpstr>
      <vt:lpstr>나눔스퀘어라운드 Regular</vt:lpstr>
      <vt:lpstr>Calibri</vt:lpstr>
      <vt:lpstr>맑은 고딕</vt:lpstr>
      <vt:lpstr>배달의민족 도현</vt:lpstr>
      <vt:lpstr>Helvetica Rounded</vt:lpstr>
      <vt:lpstr>Malgun Gothic Semilight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Windows 사용자</cp:lastModifiedBy>
  <cp:revision>91</cp:revision>
  <cp:lastPrinted>2018-05-02T07:27:00Z</cp:lastPrinted>
  <dcterms:created xsi:type="dcterms:W3CDTF">2018-05-02T04:10:25Z</dcterms:created>
  <dcterms:modified xsi:type="dcterms:W3CDTF">2019-05-25T16:39:31Z</dcterms:modified>
</cp:coreProperties>
</file>

<file path=docProps/thumbnail.jpeg>
</file>